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6823" y="1180731"/>
            <a:ext cx="10947042" cy="2329232"/>
          </a:xfrm>
        </p:spPr>
        <p:txBody>
          <a:bodyPr>
            <a:no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108.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Lamdang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Hong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Gumpa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971722"/>
            <a:ext cx="9144000" cy="2923395"/>
          </a:xfrm>
        </p:spPr>
        <p:txBody>
          <a:bodyPr>
            <a:normAutofit/>
          </a:bodyPr>
          <a:lstStyle/>
          <a:p>
            <a:r>
              <a:rPr lang="en-US" sz="3200" dirty="0"/>
              <a:t>What A Wonderful </a:t>
            </a:r>
            <a:r>
              <a:rPr lang="en-US" sz="3200" dirty="0" err="1"/>
              <a:t>Saviour</a:t>
            </a:r>
            <a:r>
              <a:rPr lang="en-US" sz="3200" dirty="0"/>
              <a:t>! </a:t>
            </a:r>
          </a:p>
          <a:p>
            <a:r>
              <a:rPr lang="en-US" sz="3200" dirty="0"/>
              <a:t>Isa. 9:6</a:t>
            </a:r>
          </a:p>
          <a:p>
            <a:r>
              <a:rPr lang="en-US" sz="3200" dirty="0"/>
              <a:t> Elisa Albright Hoffman, 1839-1929</a:t>
            </a:r>
          </a:p>
          <a:p>
            <a:r>
              <a:rPr lang="en-US" sz="3200" dirty="0" err="1"/>
              <a:t>Doh</a:t>
            </a:r>
            <a:r>
              <a:rPr lang="en-US" sz="3200" dirty="0"/>
              <a:t> is D </a:t>
            </a:r>
          </a:p>
          <a:p>
            <a:endParaRPr lang="en-US" sz="3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17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phelzo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gum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lamdang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hi!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tatna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man pia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khinzo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gum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lamdang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hi!</a:t>
            </a:r>
          </a:p>
          <a:p>
            <a:pPr marL="0" indent="0">
              <a:buNone/>
            </a:pPr>
            <a:endParaRPr lang="en-US" sz="80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611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gumpa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a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lamdang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gumpa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hi! </a:t>
            </a:r>
          </a:p>
          <a:p>
            <a:pPr marL="0" indent="0">
              <a:buNone/>
            </a:pP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Keima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lamdang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gumpa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  <a:p>
            <a:pPr marL="0" indent="0">
              <a:buNone/>
            </a:pPr>
            <a:endParaRPr lang="en-US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0603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Pasian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kilemsak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gum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lamdang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hi!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silsiang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phat ding hi; 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gum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lamdang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hi!</a:t>
            </a:r>
          </a:p>
          <a:p>
            <a:pPr marL="0" indent="0">
              <a:buNone/>
            </a:pPr>
            <a:endParaRPr lang="en-US" sz="1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phel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gum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lamdang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hi!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lung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om 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gum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lamdang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hi!</a:t>
            </a:r>
          </a:p>
          <a:p>
            <a:pPr marL="0" indent="0">
              <a:buNone/>
            </a:pPr>
            <a:endParaRPr lang="en-US" sz="138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Amah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lam ka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paikhawm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gum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lamdang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hi!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Nisimin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kemsuak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hi; 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gum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lamdang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hi!</a:t>
            </a:r>
          </a:p>
          <a:p>
            <a:pPr marL="0" indent="0">
              <a:buNone/>
            </a:pPr>
            <a:endParaRPr lang="en-US" sz="138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19593266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Gualzawhna’ng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vanliatna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pia;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gum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lamdang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hi!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Nisim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naisim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zawhna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pia; 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gum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lamdang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hi!</a:t>
            </a:r>
          </a:p>
          <a:p>
            <a:pPr marL="0" indent="0">
              <a:buNone/>
            </a:pPr>
            <a:endParaRPr lang="en-US" sz="138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21237061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Amah pia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gum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lamdang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hi!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tang kha lo ding; 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gum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lamdang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hi!</a:t>
            </a:r>
          </a:p>
          <a:p>
            <a:pPr marL="0" indent="0">
              <a:buNone/>
            </a:pPr>
            <a:endParaRPr lang="en-US" sz="138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6702035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233</Words>
  <Application>Microsoft Office PowerPoint</Application>
  <PresentationFormat>Widescreen</PresentationFormat>
  <Paragraphs>46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108. Lamdang Hong Gumpa </vt:lpstr>
      <vt:lpstr>1</vt:lpstr>
      <vt:lpstr>Sakkik</vt:lpstr>
      <vt:lpstr>2</vt:lpstr>
      <vt:lpstr>3</vt:lpstr>
      <vt:lpstr>4</vt:lpstr>
      <vt:lpstr>5</vt:lpstr>
      <vt:lpstr>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6</cp:revision>
  <dcterms:created xsi:type="dcterms:W3CDTF">2018-10-09T13:17:21Z</dcterms:created>
  <dcterms:modified xsi:type="dcterms:W3CDTF">2018-10-11T13:50:13Z</dcterms:modified>
</cp:coreProperties>
</file>